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"/>
  </p:notesMasterIdLst>
  <p:handoutMasterIdLst>
    <p:handoutMasterId r:id="rId9"/>
  </p:handoutMasterIdLst>
  <p:sldIdLst>
    <p:sldId id="256" r:id="rId3"/>
    <p:sldId id="303" r:id="rId5"/>
    <p:sldId id="313" r:id="rId6"/>
    <p:sldId id="312" r:id="rId7"/>
    <p:sldId id="281" r:id="rId8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Автор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701"/>
  </p:normalViewPr>
  <p:slideViewPr>
    <p:cSldViewPr>
      <p:cViewPr varScale="1">
        <p:scale>
          <a:sx n="77" d="100"/>
          <a:sy n="77" d="100"/>
        </p:scale>
        <p:origin x="144" y="182"/>
      </p:cViewPr>
      <p:guideLst>
        <p:guide pos="7296"/>
        <p:guide pos="384"/>
        <p:guide orient="horz" pos="546"/>
        <p:guide orient="horz" pos="3548"/>
        <p:guide orient="horz" pos="765"/>
        <p:guide pos="4032"/>
        <p:guide pos="3648"/>
        <p:guide orient="horz" pos="1536"/>
        <p:guide orient="horz" pos="18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2764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commentAuthors" Target="commentAuthors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US" sz="1200"/>
            </a:lvl1pPr>
          </a:lstStyle>
          <a:p>
            <a:pPr rtl="0"/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US" sz="1200"/>
            </a:lvl1pPr>
          </a:lstStyle>
          <a:p>
            <a:pPr rtl="0"/>
            <a:fld id="{653DF011-7E5D-410B-B704-516B718BB50A}" type="datetime1">
              <a:rPr lang="ru-RU" smtClean="0"/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US"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US" sz="1200"/>
            </a:lvl1pPr>
          </a:lstStyle>
          <a:p>
            <a:pPr rtl="0"/>
            <a:fld id="{44AAF311-A558-444C-927C-8328B655F972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US" sz="1200"/>
            </a:lvl1pPr>
          </a:lstStyle>
          <a:p>
            <a:fld id="{D4D2DA09-4E9C-44B8-BC33-6EB8C02EED6A}" type="datetime1">
              <a:rPr lang="ru-RU" smtClean="0"/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</a:lstStyle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US" sz="1200"/>
            </a:lvl1pPr>
          </a:lstStyle>
          <a:p>
            <a:pPr rtl="0"/>
            <a:fld id="{821E5FCA-B2DD-C941-A2C1-638939433487}" type="slidenum">
              <a:rPr lang="ru-RU" noProof="0" smtClean="0"/>
            </a:fld>
            <a:endParaRPr lang="ru-RU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21E5FCA-B2DD-C941-A2C1-63893943348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21E5FCA-B2DD-C941-A2C1-63893943348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21E5FCA-B2DD-C941-A2C1-63893943348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21E5FCA-B2DD-C941-A2C1-63893943348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21E5FCA-B2DD-C941-A2C1-63893943348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rtlCol="0" anchor="t">
            <a:noAutofit/>
          </a:bodyPr>
          <a:lstStyle>
            <a:lvl1pPr algn="l">
              <a:defRPr lang="en-US"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  <a:endParaRPr lang="ru-RU" noProof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 rtlCol="0"/>
          <a:lstStyle>
            <a:lvl1pPr marL="0" indent="0" algn="l">
              <a:buNone/>
              <a:defRPr lang="en-US" sz="2400" b="1" baseline="0">
                <a:latin typeface="+mn-lt"/>
              </a:defRPr>
            </a:lvl1pPr>
            <a:lvl2pPr marL="457200" indent="0" algn="ctr">
              <a:buNone/>
              <a:defRPr lang="en-US" sz="2000"/>
            </a:lvl2pPr>
            <a:lvl3pPr marL="914400" indent="0" algn="ctr">
              <a:buNone/>
              <a:defRPr lang="en-US" sz="1800"/>
            </a:lvl3pPr>
            <a:lvl4pPr marL="1371600" indent="0" algn="ctr">
              <a:buNone/>
              <a:defRPr lang="en-US" sz="1600"/>
            </a:lvl4pPr>
            <a:lvl5pPr marL="1828800" indent="0" algn="ctr">
              <a:buNone/>
              <a:defRPr lang="en-US" sz="1600"/>
            </a:lvl5pPr>
            <a:lvl6pPr marL="2286000" indent="0" algn="ctr">
              <a:buNone/>
              <a:defRPr lang="en-US" sz="1600"/>
            </a:lvl6pPr>
            <a:lvl7pPr marL="2743200" indent="0" algn="ctr">
              <a:buNone/>
              <a:defRPr lang="en-US" sz="1600"/>
            </a:lvl7pPr>
            <a:lvl8pPr marL="3200400" indent="0" algn="ctr">
              <a:buNone/>
              <a:defRPr lang="en-US" sz="1600"/>
            </a:lvl8pPr>
            <a:lvl9pPr marL="3657600" indent="0" algn="ctr">
              <a:buNone/>
              <a:defRPr lang="en-US"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 userDrawn="1"/>
        </p:nvPicPr>
        <p:blipFill rotWithShape="1">
          <a:blip r:embed="rId2" cstate="email"/>
          <a:srcRect l="8809"/>
          <a:stretch>
            <a:fillRect/>
          </a:stretch>
        </p:blipFill>
        <p:spPr>
          <a:xfrm>
            <a:off x="0" y="0"/>
            <a:ext cx="5467552" cy="2350008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41236" y="1234440"/>
            <a:ext cx="4950764" cy="562356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12648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2648" y="3127248"/>
            <a:ext cx="2029968" cy="2514600"/>
          </a:xfrm>
          <a:solidFill>
            <a:schemeClr val="accent6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2843784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2843784" y="3127248"/>
            <a:ext cx="2029968" cy="2514600"/>
          </a:xfr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4064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13" name="Объект 5"/>
          <p:cNvSpPr>
            <a:spLocks noGrp="1"/>
          </p:cNvSpPr>
          <p:nvPr>
            <p:ph sz="quarter" idx="14" hasCustomPrompt="1"/>
          </p:nvPr>
        </p:nvSpPr>
        <p:spPr>
          <a:xfrm>
            <a:off x="5084064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7315200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21" name="Объект 5"/>
          <p:cNvSpPr>
            <a:spLocks noGrp="1"/>
          </p:cNvSpPr>
          <p:nvPr>
            <p:ph sz="quarter" idx="16" hasCustomPrompt="1"/>
          </p:nvPr>
        </p:nvSpPr>
        <p:spPr>
          <a:xfrm>
            <a:off x="7315200" y="3127248"/>
            <a:ext cx="2029968" cy="2514600"/>
          </a:xfr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546336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23" name="Объект 5"/>
          <p:cNvSpPr>
            <a:spLocks noGrp="1"/>
          </p:cNvSpPr>
          <p:nvPr>
            <p:ph sz="quarter" idx="18" hasCustomPrompt="1"/>
          </p:nvPr>
        </p:nvSpPr>
        <p:spPr>
          <a:xfrm>
            <a:off x="9546336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10" name="Прямая соединительная линия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62234" y="0"/>
            <a:ext cx="3429766" cy="682142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34" name="Текст 33"/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-25907" y="3072704"/>
            <a:ext cx="1783080" cy="512064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  <a:endParaRPr lang="ru-RU" noProof="0"/>
          </a:p>
        </p:txBody>
      </p:sp>
      <p:sp>
        <p:nvSpPr>
          <p:cNvPr id="41" name="Текст 40"/>
          <p:cNvSpPr>
            <a:spLocks noGrp="1"/>
          </p:cNvSpPr>
          <p:nvPr>
            <p:ph type="body" sz="quarter" idx="18" hasCustomPrompt="1"/>
          </p:nvPr>
        </p:nvSpPr>
        <p:spPr>
          <a:xfrm>
            <a:off x="1146218" y="2432434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38" name="Текст 33"/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2196136" y="4517644"/>
            <a:ext cx="1783080" cy="512064"/>
          </a:xfrm>
          <a:solidFill>
            <a:schemeClr val="accent2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  <a:endParaRPr lang="ru-RU" noProof="0"/>
          </a:p>
        </p:txBody>
      </p:sp>
      <p:sp>
        <p:nvSpPr>
          <p:cNvPr id="48" name="Текст 40"/>
          <p:cNvSpPr>
            <a:spLocks noGrp="1"/>
          </p:cNvSpPr>
          <p:nvPr>
            <p:ph type="body" sz="quarter" idx="22" hasCustomPrompt="1"/>
          </p:nvPr>
        </p:nvSpPr>
        <p:spPr>
          <a:xfrm>
            <a:off x="3383307" y="3882136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35" name="Текст 33"/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4418179" y="3067943"/>
            <a:ext cx="1783080" cy="512064"/>
          </a:xfrm>
          <a:solidFill>
            <a:schemeClr val="accent3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  <a:endParaRPr lang="ru-RU" noProof="0"/>
          </a:p>
        </p:txBody>
      </p:sp>
      <p:sp>
        <p:nvSpPr>
          <p:cNvPr id="44" name="Текст 40"/>
          <p:cNvSpPr>
            <a:spLocks noGrp="1"/>
          </p:cNvSpPr>
          <p:nvPr>
            <p:ph type="body" sz="quarter" idx="19" hasCustomPrompt="1"/>
          </p:nvPr>
        </p:nvSpPr>
        <p:spPr>
          <a:xfrm>
            <a:off x="5589586" y="2432435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39" name="Текст 33"/>
          <p:cNvSpPr>
            <a:spLocks noGrp="1"/>
          </p:cNvSpPr>
          <p:nvPr>
            <p:ph type="body" sz="quarter" idx="17" hasCustomPrompt="1"/>
          </p:nvPr>
        </p:nvSpPr>
        <p:spPr>
          <a:xfrm rot="16200000">
            <a:off x="6640222" y="4517644"/>
            <a:ext cx="1783080" cy="512064"/>
          </a:xfrm>
          <a:solidFill>
            <a:schemeClr val="accent4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  <a:endParaRPr lang="ru-RU" noProof="0"/>
          </a:p>
        </p:txBody>
      </p:sp>
      <p:sp>
        <p:nvSpPr>
          <p:cNvPr id="46" name="Текст 40"/>
          <p:cNvSpPr>
            <a:spLocks noGrp="1"/>
          </p:cNvSpPr>
          <p:nvPr>
            <p:ph type="body" sz="quarter" idx="21" hasCustomPrompt="1"/>
          </p:nvPr>
        </p:nvSpPr>
        <p:spPr>
          <a:xfrm>
            <a:off x="7827392" y="3882136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36" name="Текст 33"/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8862264" y="3072704"/>
            <a:ext cx="1783080" cy="512064"/>
          </a:xfrm>
          <a:solidFill>
            <a:schemeClr val="accent5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  <a:endParaRPr lang="ru-RU" noProof="0"/>
          </a:p>
        </p:txBody>
      </p:sp>
      <p:sp>
        <p:nvSpPr>
          <p:cNvPr id="45" name="Текст 40"/>
          <p:cNvSpPr>
            <a:spLocks noGrp="1"/>
          </p:cNvSpPr>
          <p:nvPr>
            <p:ph type="body" sz="quarter" idx="20" hasCustomPrompt="1"/>
          </p:nvPr>
        </p:nvSpPr>
        <p:spPr>
          <a:xfrm>
            <a:off x="10035230" y="2437196"/>
            <a:ext cx="1796654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10" name="Прямая соединительная линия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931920"/>
            <a:ext cx="5470497" cy="292608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8215" y="0"/>
            <a:ext cx="4983785" cy="227685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12648" y="2438400"/>
            <a:ext cx="5157787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2648" y="2871216"/>
            <a:ext cx="5157787" cy="3247462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0" y="2438400"/>
            <a:ext cx="5183188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400800" y="2871216"/>
            <a:ext cx="5183188" cy="3247462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10" name="Прямая соединительная линия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Тр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3650" y="4014216"/>
            <a:ext cx="5738350" cy="2843784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5458968" cy="291991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12648" y="2438400"/>
            <a:ext cx="3419856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2648" y="2871216"/>
            <a:ext cx="3419856" cy="292555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07408" y="2438400"/>
            <a:ext cx="3419856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4407408" y="2871216"/>
            <a:ext cx="3419856" cy="292555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8183880" y="2438400"/>
            <a:ext cx="3419856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13" name="Объект 5"/>
          <p:cNvSpPr>
            <a:spLocks noGrp="1"/>
          </p:cNvSpPr>
          <p:nvPr>
            <p:ph sz="quarter" idx="14" hasCustomPrompt="1"/>
          </p:nvPr>
        </p:nvSpPr>
        <p:spPr>
          <a:xfrm>
            <a:off x="8183880" y="2871216"/>
            <a:ext cx="3419856" cy="292555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10" name="Прямая соединительная линия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758530"/>
            <a:ext cx="4700016" cy="309947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5148072" cy="3436275"/>
          </a:xfrm>
          <a:prstGeom prst="rect">
            <a:avLst/>
          </a:prstGeom>
        </p:spPr>
      </p:pic>
      <p:sp>
        <p:nvSpPr>
          <p:cNvPr id="12" name="Заголовок 11"/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en-US" sz="4800" cap="all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14" name="Объект 13"/>
          <p:cNvSpPr>
            <a:spLocks noGrp="1"/>
          </p:cNvSpPr>
          <p:nvPr>
            <p:ph sz="quarter" idx="13" hasCustomPrompt="1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en-US"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en-US"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en-US"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en-US"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en-US" sz="16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5" name="Прямая соединительная линия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rtlCol="0" anchor="t">
            <a:noAutofit/>
          </a:bodyPr>
          <a:lstStyle>
            <a:lvl1pPr algn="l">
              <a:defRPr lang="en-US"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  <a:endParaRPr lang="ru-RU" noProof="0"/>
          </a:p>
        </p:txBody>
      </p:sp>
      <p:sp>
        <p:nvSpPr>
          <p:cNvPr id="10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78992" y="3483864"/>
            <a:ext cx="10040112" cy="1280160"/>
          </a:xfrm>
        </p:spPr>
        <p:txBody>
          <a:bodyPr rtlCol="0"/>
          <a:lstStyle>
            <a:lvl1pPr marL="0" indent="0" algn="l">
              <a:buNone/>
              <a:defRPr lang="en-US" sz="2400" b="1" baseline="0">
                <a:latin typeface="+mn-lt"/>
              </a:defRPr>
            </a:lvl1pPr>
            <a:lvl2pPr marL="457200" indent="0" algn="ctr">
              <a:buNone/>
              <a:defRPr lang="en-US" sz="2000"/>
            </a:lvl2pPr>
            <a:lvl3pPr marL="914400" indent="0" algn="ctr">
              <a:buNone/>
              <a:defRPr lang="en-US" sz="1800"/>
            </a:lvl3pPr>
            <a:lvl4pPr marL="1371600" indent="0" algn="ctr">
              <a:buNone/>
              <a:defRPr lang="en-US" sz="1600"/>
            </a:lvl4pPr>
            <a:lvl5pPr marL="1828800" indent="0" algn="ctr">
              <a:buNone/>
              <a:defRPr lang="en-US" sz="1600"/>
            </a:lvl5pPr>
            <a:lvl6pPr marL="2286000" indent="0" algn="ctr">
              <a:buNone/>
              <a:defRPr lang="en-US" sz="1600"/>
            </a:lvl6pPr>
            <a:lvl7pPr marL="2743200" indent="0" algn="ctr">
              <a:buNone/>
              <a:defRPr lang="en-US" sz="1600"/>
            </a:lvl7pPr>
            <a:lvl8pPr marL="3200400" indent="0" algn="ctr">
              <a:buNone/>
              <a:defRPr lang="en-US" sz="1600"/>
            </a:lvl8pPr>
            <a:lvl9pPr marL="3657600" indent="0" algn="ctr">
              <a:buNone/>
              <a:defRPr lang="en-US"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5" name="Прямая соединительная линия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en-US" sz="3200"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en-US" sz="3200"/>
            </a:lvl1pPr>
            <a:lvl2pPr>
              <a:defRPr lang="en-US" sz="2800"/>
            </a:lvl2pPr>
            <a:lvl3pPr>
              <a:defRPr lang="en-US" sz="2400"/>
            </a:lvl3pPr>
            <a:lvl4pPr>
              <a:defRPr lang="en-US" sz="2000"/>
            </a:lvl4pPr>
            <a:lvl5pPr>
              <a:defRPr lang="en-US" sz="2000"/>
            </a:lvl5pPr>
            <a:lvl6pPr>
              <a:defRPr lang="en-US" sz="2000"/>
            </a:lvl6pPr>
            <a:lvl7pPr>
              <a:defRPr lang="en-US" sz="2000"/>
            </a:lvl7pPr>
            <a:lvl8pPr>
              <a:defRPr lang="en-US" sz="2000"/>
            </a:lvl8pPr>
            <a:lvl9pPr>
              <a:defRPr lang="en-US" sz="2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US" sz="1600"/>
            </a:lvl1pPr>
            <a:lvl2pPr marL="457200" indent="0">
              <a:buNone/>
              <a:defRPr lang="en-US" sz="1400"/>
            </a:lvl2pPr>
            <a:lvl3pPr marL="914400" indent="0">
              <a:buNone/>
              <a:defRPr lang="en-US" sz="1200"/>
            </a:lvl3pPr>
            <a:lvl4pPr marL="1371600" indent="0">
              <a:buNone/>
              <a:defRPr lang="en-US" sz="1000"/>
            </a:lvl4pPr>
            <a:lvl5pPr marL="1828800" indent="0">
              <a:buNone/>
              <a:defRPr lang="en-US" sz="1000"/>
            </a:lvl5pPr>
            <a:lvl6pPr marL="2286000" indent="0">
              <a:buNone/>
              <a:defRPr lang="en-US" sz="1000"/>
            </a:lvl6pPr>
            <a:lvl7pPr marL="2743200" indent="0">
              <a:buNone/>
              <a:defRPr lang="en-US" sz="1000"/>
            </a:lvl7pPr>
            <a:lvl8pPr marL="3200400" indent="0">
              <a:buNone/>
              <a:defRPr lang="en-US" sz="1000"/>
            </a:lvl8pPr>
            <a:lvl9pPr marL="3657600" indent="0">
              <a:buNone/>
              <a:defRPr lang="en-US"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8" name="Прямая соединительная линия 7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en-US" sz="3200"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lang="en-US" sz="3200"/>
            </a:lvl1pPr>
            <a:lvl2pPr marL="457200" indent="0">
              <a:buNone/>
              <a:defRPr lang="en-US" sz="2800"/>
            </a:lvl2pPr>
            <a:lvl3pPr marL="914400" indent="0">
              <a:buNone/>
              <a:defRPr lang="en-US" sz="2400"/>
            </a:lvl3pPr>
            <a:lvl4pPr marL="1371600" indent="0">
              <a:buNone/>
              <a:defRPr lang="en-US" sz="2000"/>
            </a:lvl4pPr>
            <a:lvl5pPr marL="1828800" indent="0">
              <a:buNone/>
              <a:defRPr lang="en-US" sz="2000"/>
            </a:lvl5pPr>
            <a:lvl6pPr marL="2286000" indent="0">
              <a:buNone/>
              <a:defRPr lang="en-US" sz="2000"/>
            </a:lvl6pPr>
            <a:lvl7pPr marL="2743200" indent="0">
              <a:buNone/>
              <a:defRPr lang="en-US" sz="2000"/>
            </a:lvl7pPr>
            <a:lvl8pPr marL="3200400" indent="0">
              <a:buNone/>
              <a:defRPr lang="en-US" sz="2000"/>
            </a:lvl8pPr>
            <a:lvl9pPr marL="3657600" indent="0">
              <a:buNone/>
              <a:defRPr lang="en-US"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US" sz="1600"/>
            </a:lvl1pPr>
            <a:lvl2pPr marL="457200" indent="0">
              <a:buNone/>
              <a:defRPr lang="en-US" sz="1400"/>
            </a:lvl2pPr>
            <a:lvl3pPr marL="914400" indent="0">
              <a:buNone/>
              <a:defRPr lang="en-US" sz="1200"/>
            </a:lvl3pPr>
            <a:lvl4pPr marL="1371600" indent="0">
              <a:buNone/>
              <a:defRPr lang="en-US" sz="1000"/>
            </a:lvl4pPr>
            <a:lvl5pPr marL="1828800" indent="0">
              <a:buNone/>
              <a:defRPr lang="en-US" sz="1000"/>
            </a:lvl5pPr>
            <a:lvl6pPr marL="2286000" indent="0">
              <a:buNone/>
              <a:defRPr lang="en-US" sz="1000"/>
            </a:lvl6pPr>
            <a:lvl7pPr marL="2743200" indent="0">
              <a:buNone/>
              <a:defRPr lang="en-US" sz="1000"/>
            </a:lvl7pPr>
            <a:lvl8pPr marL="3200400" indent="0">
              <a:buNone/>
              <a:defRPr lang="en-US" sz="1000"/>
            </a:lvl8pPr>
            <a:lvl9pPr marL="3657600" indent="0">
              <a:buNone/>
              <a:defRPr lang="en-US"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8" name="Прямая соединительная линия 7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57290"/>
            <a:ext cx="5797296" cy="600071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63000" y="0"/>
            <a:ext cx="3429000" cy="6807199"/>
          </a:xfrm>
          <a:prstGeom prst="rect">
            <a:avLst/>
          </a:prstGeom>
        </p:spPr>
      </p:pic>
      <p:sp>
        <p:nvSpPr>
          <p:cNvPr id="12" name="Заголовок 11"/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en-US" sz="4800" cap="all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14" name="Объект 13"/>
          <p:cNvSpPr>
            <a:spLocks noGrp="1"/>
          </p:cNvSpPr>
          <p:nvPr>
            <p:ph sz="quarter" idx="13" hasCustomPrompt="1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400" b="1" spc="2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en-US" sz="24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en-US" sz="24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en-US" sz="24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en-US" sz="24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5" name="Прямая соединительная линия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70576" y="3428234"/>
            <a:ext cx="6821424" cy="342976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4654518" cy="5239512"/>
          </a:xfrm>
          <a:prstGeom prst="rect">
            <a:avLst/>
          </a:prstGeom>
        </p:spPr>
      </p:pic>
      <p:sp>
        <p:nvSpPr>
          <p:cNvPr id="12" name="Заголовок 11"/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en-US" sz="4800" cap="all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14" name="Объект 13"/>
          <p:cNvSpPr>
            <a:spLocks noGrp="1"/>
          </p:cNvSpPr>
          <p:nvPr>
            <p:ph sz="quarter" idx="13" hasCustomPrompt="1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en-US"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en-US"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en-US"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en-US"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en-US" sz="16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5" name="Прямая соединительная линия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rtlCol="0" anchor="t">
            <a:noAutofit/>
          </a:bodyPr>
          <a:lstStyle>
            <a:lvl1pPr algn="l">
              <a:defRPr lang="en-US"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  <a:endParaRPr lang="ru-RU" noProof="0"/>
          </a:p>
        </p:txBody>
      </p:sp>
      <p:sp>
        <p:nvSpPr>
          <p:cNvPr id="10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 rtlCol="0"/>
          <a:lstStyle>
            <a:lvl1pPr marL="0" indent="0" algn="l">
              <a:buNone/>
              <a:defRPr lang="en-US" sz="2400" b="1" baseline="0">
                <a:latin typeface="+mn-lt"/>
              </a:defRPr>
            </a:lvl1pPr>
            <a:lvl2pPr marL="457200" indent="0" algn="ctr">
              <a:buNone/>
              <a:defRPr lang="en-US" sz="2000"/>
            </a:lvl2pPr>
            <a:lvl3pPr marL="914400" indent="0" algn="ctr">
              <a:buNone/>
              <a:defRPr lang="en-US" sz="1800"/>
            </a:lvl3pPr>
            <a:lvl4pPr marL="1371600" indent="0" algn="ctr">
              <a:buNone/>
              <a:defRPr lang="en-US" sz="1600"/>
            </a:lvl4pPr>
            <a:lvl5pPr marL="1828800" indent="0" algn="ctr">
              <a:buNone/>
              <a:defRPr lang="en-US" sz="1600"/>
            </a:lvl5pPr>
            <a:lvl6pPr marL="2286000" indent="0" algn="ctr">
              <a:buNone/>
              <a:defRPr lang="en-US" sz="1600"/>
            </a:lvl6pPr>
            <a:lvl7pPr marL="2743200" indent="0" algn="ctr">
              <a:buNone/>
              <a:defRPr lang="en-US" sz="1600"/>
            </a:lvl7pPr>
            <a:lvl8pPr marL="3200400" indent="0" algn="ctr">
              <a:buNone/>
              <a:defRPr lang="en-US" sz="1600"/>
            </a:lvl8pPr>
            <a:lvl9pPr marL="3657600" indent="0" algn="ctr">
              <a:buNone/>
              <a:defRPr lang="en-US"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содержимо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655535"/>
            <a:ext cx="4727448" cy="320246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48245" y="0"/>
            <a:ext cx="5643755" cy="2313432"/>
          </a:xfrm>
          <a:prstGeom prst="rect">
            <a:avLst/>
          </a:prstGeom>
        </p:spPr>
      </p:pic>
      <p:sp>
        <p:nvSpPr>
          <p:cNvPr id="12" name="Заголовок 11"/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en-US" sz="4800" cap="all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14" name="Объект 13"/>
          <p:cNvSpPr>
            <a:spLocks noGrp="1"/>
          </p:cNvSpPr>
          <p:nvPr>
            <p:ph sz="quarter" idx="13" hasCustomPrompt="1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en-US"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en-US"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en-US"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en-US"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en-US" sz="16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5" name="Прямая соединительная линия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содержимое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31909" y="0"/>
            <a:ext cx="5160091" cy="404164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127248"/>
            <a:ext cx="4162200" cy="3730752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2647" y="2441448"/>
            <a:ext cx="10972800" cy="3044952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10" name="Прямая соединительная линия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196903" cy="361188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02680" y="4079057"/>
            <a:ext cx="5989320" cy="2778943"/>
          </a:xfrm>
          <a:prstGeom prst="rect">
            <a:avLst/>
          </a:prstGeom>
        </p:spPr>
      </p:pic>
      <p:sp>
        <p:nvSpPr>
          <p:cNvPr id="12" name="Заголовок 11"/>
          <p:cNvSpPr>
            <a:spLocks noGrp="1"/>
          </p:cNvSpPr>
          <p:nvPr>
            <p:ph type="title"/>
          </p:nvPr>
        </p:nvSpPr>
        <p:spPr>
          <a:xfrm>
            <a:off x="3063240" y="2651760"/>
            <a:ext cx="6309360" cy="1580714"/>
          </a:xfrm>
        </p:spPr>
        <p:txBody>
          <a:bodyPr lIns="91440" rIns="91440" rtlCol="0" anchor="t"/>
          <a:lstStyle>
            <a:lvl1pPr algn="l">
              <a:lnSpc>
                <a:spcPct val="100000"/>
              </a:lnSpc>
              <a:defRPr lang="en-US" sz="2800" cap="none" spc="2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3" hasCustomPrompt="1"/>
          </p:nvPr>
        </p:nvSpPr>
        <p:spPr>
          <a:xfrm>
            <a:off x="3063240" y="4232475"/>
            <a:ext cx="5775960" cy="333945"/>
          </a:xfrm>
        </p:spPr>
        <p:txBody>
          <a:bodyPr rtlCol="0"/>
          <a:lstStyle>
            <a:lvl1pPr marL="0" indent="0">
              <a:buNone/>
              <a:defRPr lang="en-US" sz="1800" spc="2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</p:txBody>
      </p:sp>
      <p:sp>
        <p:nvSpPr>
          <p:cNvPr id="17" name="Текст 13"/>
          <p:cNvSpPr>
            <a:spLocks noGrp="1"/>
          </p:cNvSpPr>
          <p:nvPr>
            <p:ph type="body" sz="quarter" idx="15" hasCustomPrompt="1"/>
          </p:nvPr>
        </p:nvSpPr>
        <p:spPr>
          <a:xfrm>
            <a:off x="9737922" y="3591339"/>
            <a:ext cx="1171575" cy="2387600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ru-RU" noProof="0"/>
              <a:t>”</a:t>
            </a:r>
            <a:endParaRPr lang="ru-RU" noProof="0"/>
          </a:p>
        </p:txBody>
      </p:sp>
      <p:sp>
        <p:nvSpPr>
          <p:cNvPr id="18" name="Текст 13"/>
          <p:cNvSpPr>
            <a:spLocks noGrp="1"/>
          </p:cNvSpPr>
          <p:nvPr>
            <p:ph type="body" sz="quarter" idx="14" hasCustomPrompt="1"/>
          </p:nvPr>
        </p:nvSpPr>
        <p:spPr>
          <a:xfrm>
            <a:off x="1209261" y="1982216"/>
            <a:ext cx="1171575" cy="2386584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ru-RU" noProof="0"/>
              <a:t>“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4792"/>
            <a:ext cx="5359935" cy="5093208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62085" y="0"/>
            <a:ext cx="2929915" cy="2752344"/>
          </a:xfrm>
          <a:prstGeom prst="rect">
            <a:avLst/>
          </a:prstGeom>
        </p:spPr>
      </p:pic>
      <p:sp>
        <p:nvSpPr>
          <p:cNvPr id="25" name="Заголовок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6" name="Рисунок 23"/>
          <p:cNvSpPr>
            <a:spLocks noGrp="1"/>
          </p:cNvSpPr>
          <p:nvPr>
            <p:ph type="pic" sz="quarter" idx="13"/>
          </p:nvPr>
        </p:nvSpPr>
        <p:spPr>
          <a:xfrm>
            <a:off x="960120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10" name="Текст 28"/>
          <p:cNvSpPr>
            <a:spLocks noGrp="1"/>
          </p:cNvSpPr>
          <p:nvPr>
            <p:ph type="body" sz="quarter" idx="17" hasCustomPrompt="1"/>
          </p:nvPr>
        </p:nvSpPr>
        <p:spPr>
          <a:xfrm>
            <a:off x="858956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11" name="Текст 28"/>
          <p:cNvSpPr>
            <a:spLocks noGrp="1"/>
          </p:cNvSpPr>
          <p:nvPr>
            <p:ph type="body" sz="quarter" idx="18" hasCustomPrompt="1"/>
          </p:nvPr>
        </p:nvSpPr>
        <p:spPr>
          <a:xfrm>
            <a:off x="858956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7" name="Рисунок 23"/>
          <p:cNvSpPr>
            <a:spLocks noGrp="1"/>
          </p:cNvSpPr>
          <p:nvPr>
            <p:ph type="pic" sz="quarter" idx="14"/>
          </p:nvPr>
        </p:nvSpPr>
        <p:spPr>
          <a:xfrm>
            <a:off x="3730752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12" name="Текст 28"/>
          <p:cNvSpPr>
            <a:spLocks noGrp="1"/>
          </p:cNvSpPr>
          <p:nvPr>
            <p:ph type="body" sz="quarter" idx="19" hasCustomPrompt="1"/>
          </p:nvPr>
        </p:nvSpPr>
        <p:spPr>
          <a:xfrm>
            <a:off x="3629588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13" name="Текст 28"/>
          <p:cNvSpPr>
            <a:spLocks noGrp="1"/>
          </p:cNvSpPr>
          <p:nvPr>
            <p:ph type="body" sz="quarter" idx="20" hasCustomPrompt="1"/>
          </p:nvPr>
        </p:nvSpPr>
        <p:spPr>
          <a:xfrm>
            <a:off x="3629588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8" name="Рисунок 23"/>
          <p:cNvSpPr>
            <a:spLocks noGrp="1"/>
          </p:cNvSpPr>
          <p:nvPr>
            <p:ph type="pic" sz="quarter" idx="15"/>
          </p:nvPr>
        </p:nvSpPr>
        <p:spPr>
          <a:xfrm>
            <a:off x="6464808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14" name="Текст 28"/>
          <p:cNvSpPr>
            <a:spLocks noGrp="1"/>
          </p:cNvSpPr>
          <p:nvPr>
            <p:ph type="body" sz="quarter" idx="21" hasCustomPrompt="1"/>
          </p:nvPr>
        </p:nvSpPr>
        <p:spPr>
          <a:xfrm>
            <a:off x="6363644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15" name="Текст 28"/>
          <p:cNvSpPr>
            <a:spLocks noGrp="1"/>
          </p:cNvSpPr>
          <p:nvPr>
            <p:ph type="body" sz="quarter" idx="22" hasCustomPrompt="1"/>
          </p:nvPr>
        </p:nvSpPr>
        <p:spPr>
          <a:xfrm>
            <a:off x="6363644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9" name="Рисунок 23"/>
          <p:cNvSpPr>
            <a:spLocks noGrp="1"/>
          </p:cNvSpPr>
          <p:nvPr>
            <p:ph type="pic" sz="quarter" idx="16"/>
          </p:nvPr>
        </p:nvSpPr>
        <p:spPr>
          <a:xfrm>
            <a:off x="9198864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16" name="Текст 28"/>
          <p:cNvSpPr>
            <a:spLocks noGrp="1"/>
          </p:cNvSpPr>
          <p:nvPr>
            <p:ph type="body" sz="quarter" idx="23" hasCustomPrompt="1"/>
          </p:nvPr>
        </p:nvSpPr>
        <p:spPr>
          <a:xfrm>
            <a:off x="9097700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17" name="Текст 28"/>
          <p:cNvSpPr>
            <a:spLocks noGrp="1"/>
          </p:cNvSpPr>
          <p:nvPr>
            <p:ph type="body" sz="quarter" idx="24" hasCustomPrompt="1"/>
          </p:nvPr>
        </p:nvSpPr>
        <p:spPr>
          <a:xfrm>
            <a:off x="9097700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18" name="Прямая соединительная линия 17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6265"/>
            <a:ext cx="5358384" cy="5091735"/>
          </a:xfrm>
          <a:prstGeom prst="rect">
            <a:avLst/>
          </a:prstGeom>
        </p:spPr>
      </p:pic>
      <p:sp>
        <p:nvSpPr>
          <p:cNvPr id="25" name="Заголовок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10" name="Текст 28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11" name="Текст 28"/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28" name="Текст 28"/>
          <p:cNvSpPr>
            <a:spLocks noGrp="1"/>
          </p:cNvSpPr>
          <p:nvPr>
            <p:ph type="body" sz="quarter" idx="29" hasCustomPrompt="1"/>
          </p:nvPr>
        </p:nvSpPr>
        <p:spPr>
          <a:xfrm>
            <a:off x="457200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29" name="Текст 28"/>
          <p:cNvSpPr>
            <a:spLocks noGrp="1"/>
          </p:cNvSpPr>
          <p:nvPr>
            <p:ph type="body" sz="quarter" idx="30" hasCustomPrompt="1"/>
          </p:nvPr>
        </p:nvSpPr>
        <p:spPr>
          <a:xfrm>
            <a:off x="457200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6" name="Рисунок 23"/>
          <p:cNvSpPr>
            <a:spLocks noGrp="1" noChangeAspect="1"/>
          </p:cNvSpPr>
          <p:nvPr>
            <p:ph type="pic" sz="quarter" idx="13"/>
          </p:nvPr>
        </p:nvSpPr>
        <p:spPr>
          <a:xfrm>
            <a:off x="1993392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21" name="Рисунок 23"/>
          <p:cNvSpPr>
            <a:spLocks noGrp="1" noChangeAspect="1"/>
          </p:cNvSpPr>
          <p:nvPr>
            <p:ph type="pic" sz="quarter" idx="25"/>
          </p:nvPr>
        </p:nvSpPr>
        <p:spPr>
          <a:xfrm>
            <a:off x="1993392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12" name="Текст 28"/>
          <p:cNvSpPr>
            <a:spLocks noGrp="1"/>
          </p:cNvSpPr>
          <p:nvPr>
            <p:ph type="body" sz="quarter" idx="19" hasCustomPrompt="1"/>
          </p:nvPr>
        </p:nvSpPr>
        <p:spPr>
          <a:xfrm>
            <a:off x="3218688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13" name="Текст 28"/>
          <p:cNvSpPr>
            <a:spLocks noGrp="1"/>
          </p:cNvSpPr>
          <p:nvPr>
            <p:ph type="body" sz="quarter" idx="20" hasCustomPrompt="1"/>
          </p:nvPr>
        </p:nvSpPr>
        <p:spPr>
          <a:xfrm>
            <a:off x="3218688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30" name="Текст 28"/>
          <p:cNvSpPr>
            <a:spLocks noGrp="1"/>
          </p:cNvSpPr>
          <p:nvPr>
            <p:ph type="body" sz="quarter" idx="31" hasCustomPrompt="1"/>
          </p:nvPr>
        </p:nvSpPr>
        <p:spPr>
          <a:xfrm>
            <a:off x="3218688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31" name="Текст 28"/>
          <p:cNvSpPr>
            <a:spLocks noGrp="1"/>
          </p:cNvSpPr>
          <p:nvPr>
            <p:ph type="body" sz="quarter" idx="32" hasCustomPrompt="1"/>
          </p:nvPr>
        </p:nvSpPr>
        <p:spPr>
          <a:xfrm>
            <a:off x="3218688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7" name="Рисунок 23"/>
          <p:cNvSpPr>
            <a:spLocks noGrp="1" noChangeAspect="1"/>
          </p:cNvSpPr>
          <p:nvPr>
            <p:ph type="pic" sz="quarter" idx="14"/>
          </p:nvPr>
        </p:nvSpPr>
        <p:spPr>
          <a:xfrm>
            <a:off x="4745736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23" name="Рисунок 23"/>
          <p:cNvSpPr>
            <a:spLocks noGrp="1" noChangeAspect="1"/>
          </p:cNvSpPr>
          <p:nvPr>
            <p:ph type="pic" sz="quarter" idx="26"/>
          </p:nvPr>
        </p:nvSpPr>
        <p:spPr>
          <a:xfrm>
            <a:off x="4745736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14" name="Текст 28"/>
          <p:cNvSpPr>
            <a:spLocks noGrp="1"/>
          </p:cNvSpPr>
          <p:nvPr>
            <p:ph type="body" sz="quarter" idx="21" hasCustomPrompt="1"/>
          </p:nvPr>
        </p:nvSpPr>
        <p:spPr>
          <a:xfrm>
            <a:off x="5966787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15" name="Текст 28"/>
          <p:cNvSpPr>
            <a:spLocks noGrp="1"/>
          </p:cNvSpPr>
          <p:nvPr>
            <p:ph type="body" sz="quarter" idx="22" hasCustomPrompt="1"/>
          </p:nvPr>
        </p:nvSpPr>
        <p:spPr>
          <a:xfrm>
            <a:off x="5966787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32" name="Текст 28"/>
          <p:cNvSpPr>
            <a:spLocks noGrp="1"/>
          </p:cNvSpPr>
          <p:nvPr>
            <p:ph type="body" sz="quarter" idx="33" hasCustomPrompt="1"/>
          </p:nvPr>
        </p:nvSpPr>
        <p:spPr>
          <a:xfrm>
            <a:off x="5966787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33" name="Текст 28"/>
          <p:cNvSpPr>
            <a:spLocks noGrp="1"/>
          </p:cNvSpPr>
          <p:nvPr>
            <p:ph type="body" sz="quarter" idx="34" hasCustomPrompt="1"/>
          </p:nvPr>
        </p:nvSpPr>
        <p:spPr>
          <a:xfrm>
            <a:off x="5966787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8" name="Рисунок 23"/>
          <p:cNvSpPr>
            <a:spLocks noGrp="1" noChangeAspect="1"/>
          </p:cNvSpPr>
          <p:nvPr>
            <p:ph type="pic" sz="quarter" idx="15"/>
          </p:nvPr>
        </p:nvSpPr>
        <p:spPr>
          <a:xfrm>
            <a:off x="7498080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26" name="Рисунок 23"/>
          <p:cNvSpPr>
            <a:spLocks noGrp="1" noChangeAspect="1"/>
          </p:cNvSpPr>
          <p:nvPr>
            <p:ph type="pic" sz="quarter" idx="27"/>
          </p:nvPr>
        </p:nvSpPr>
        <p:spPr>
          <a:xfrm>
            <a:off x="7498080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16" name="Текст 28"/>
          <p:cNvSpPr>
            <a:spLocks noGrp="1"/>
          </p:cNvSpPr>
          <p:nvPr>
            <p:ph type="body" sz="quarter" idx="23" hasCustomPrompt="1"/>
          </p:nvPr>
        </p:nvSpPr>
        <p:spPr>
          <a:xfrm>
            <a:off x="8732520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17" name="Текст 28"/>
          <p:cNvSpPr>
            <a:spLocks noGrp="1"/>
          </p:cNvSpPr>
          <p:nvPr>
            <p:ph type="body" sz="quarter" idx="24" hasCustomPrompt="1"/>
          </p:nvPr>
        </p:nvSpPr>
        <p:spPr>
          <a:xfrm>
            <a:off x="8732520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34" name="Текст 28"/>
          <p:cNvSpPr>
            <a:spLocks noGrp="1"/>
          </p:cNvSpPr>
          <p:nvPr>
            <p:ph type="body" sz="quarter" idx="35" hasCustomPrompt="1"/>
          </p:nvPr>
        </p:nvSpPr>
        <p:spPr>
          <a:xfrm>
            <a:off x="8732520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  <a:endParaRPr lang="ru-RU" noProof="0"/>
          </a:p>
        </p:txBody>
      </p:sp>
      <p:sp>
        <p:nvSpPr>
          <p:cNvPr id="35" name="Текст 28"/>
          <p:cNvSpPr>
            <a:spLocks noGrp="1"/>
          </p:cNvSpPr>
          <p:nvPr>
            <p:ph type="body" sz="quarter" idx="36" hasCustomPrompt="1"/>
          </p:nvPr>
        </p:nvSpPr>
        <p:spPr>
          <a:xfrm>
            <a:off x="8732520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  <a:endParaRPr lang="ru-RU" noProof="0"/>
          </a:p>
        </p:txBody>
      </p:sp>
      <p:sp>
        <p:nvSpPr>
          <p:cNvPr id="9" name="Рисунок 23"/>
          <p:cNvSpPr>
            <a:spLocks noGrp="1" noChangeAspect="1"/>
          </p:cNvSpPr>
          <p:nvPr>
            <p:ph type="pic" sz="quarter" idx="16"/>
          </p:nvPr>
        </p:nvSpPr>
        <p:spPr>
          <a:xfrm>
            <a:off x="10250424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27" name="Рисунок 23"/>
          <p:cNvSpPr>
            <a:spLocks noGrp="1" noChangeAspect="1"/>
          </p:cNvSpPr>
          <p:nvPr>
            <p:ph type="pic" sz="quarter" idx="28"/>
          </p:nvPr>
        </p:nvSpPr>
        <p:spPr>
          <a:xfrm>
            <a:off x="10250424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noProof="0" smtClean="0"/>
            </a:fld>
            <a:endParaRPr lang="ru-RU" noProof="0"/>
          </a:p>
        </p:txBody>
      </p:sp>
      <p:cxnSp>
        <p:nvCxnSpPr>
          <p:cNvPr id="18" name="Прямая соединительная линия 17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image" Target="../media/image25.png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Образец фона&#10;&#10;Автоматически созданное описание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1660127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</a:lstStyle>
          <a:p>
            <a:pPr rtl="0"/>
            <a:r>
              <a:rPr lang="ru-RU" noProof="0"/>
              <a:t>ОБРАЗЕЦ ЗАГОЛОВКА</a:t>
            </a:r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1000" y="3104752"/>
            <a:ext cx="11430000" cy="20922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  <a:endParaRPr lang="ru-RU" noProof="0"/>
          </a:p>
          <a:p>
            <a:pPr lvl="1" rtl="0"/>
            <a:r>
              <a:rPr lang="ru-RU" noProof="0"/>
              <a:t>Второй уровень</a:t>
            </a:r>
            <a:endParaRPr lang="ru-RU" noProof="0"/>
          </a:p>
          <a:p>
            <a:pPr lvl="2" rtl="0"/>
            <a:r>
              <a:rPr lang="ru-RU" noProof="0"/>
              <a:t>Третий уровень</a:t>
            </a:r>
            <a:endParaRPr lang="ru-RU" noProof="0"/>
          </a:p>
          <a:p>
            <a:pPr lvl="3" rtl="0"/>
            <a:r>
              <a:rPr lang="ru-RU" noProof="0"/>
              <a:t>Четвертый уровень</a:t>
            </a:r>
            <a:endParaRPr lang="ru-RU" noProof="0"/>
          </a:p>
          <a:p>
            <a:pPr lvl="4" rtl="0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1200" b="1" i="0" spc="2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1200" b="1" i="0" spc="2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&lt;##&gt;</a:t>
            </a:r>
            <a:endParaRPr lang="ru-RU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1" i="0" kern="1200" cap="all" spc="4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75944" y="1340768"/>
            <a:ext cx="10040112" cy="3776440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sz="5400" dirty="0"/>
              <a:t>подсчет пешеходного трафика для оптимального расположения бизнеса</a:t>
            </a:r>
            <a:endParaRPr lang="ru-RU" sz="5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75944" y="5566462"/>
            <a:ext cx="10040112" cy="1280160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en-US" dirty="0"/>
              <a:t>by </a:t>
            </a:r>
            <a:r>
              <a:rPr lang="en-US" dirty="0" err="1"/>
              <a:t>Alizhman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19336" y="1220724"/>
            <a:ext cx="5184648" cy="441655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/>
              <a:t>Применение в  открытии бизнеса</a:t>
            </a:r>
            <a:endParaRPr lang="ru-RU" dirty="0"/>
          </a:p>
        </p:txBody>
      </p:sp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sz="1600" dirty="0"/>
              <a:t>подсчет пешеходного трафика для оптимального расположения магазинов</a:t>
            </a:r>
            <a:endParaRPr lang="ru-RU" sz="1600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quarter" idx="13"/>
          </p:nvPr>
        </p:nvPicPr>
        <p:blipFill>
          <a:blip r:embed="rId1"/>
          <a:stretch>
            <a:fillRect/>
          </a:stretch>
        </p:blipFill>
        <p:spPr>
          <a:xfrm>
            <a:off x="6023992" y="1496770"/>
            <a:ext cx="5798955" cy="3864460"/>
          </a:xfr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smtClean="0"/>
            </a:fld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19336" y="1215636"/>
            <a:ext cx="5544615" cy="441655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/>
              <a:t>Почему необходимо при открытии бизнеса </a:t>
            </a:r>
            <a:endParaRPr lang="ru-RU" dirty="0"/>
          </a:p>
        </p:txBody>
      </p:sp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sz="1600" dirty="0"/>
              <a:t>подсчет пешеходного трафика для оптимального расположения магазинов</a:t>
            </a:r>
            <a:endParaRPr lang="ru-RU" sz="16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smtClean="0"/>
            </a:fld>
            <a:endParaRPr lang="ru-RU"/>
          </a:p>
        </p:txBody>
      </p:sp>
      <p:pic>
        <p:nvPicPr>
          <p:cNvPr id="9" name="Объект 8"/>
          <p:cNvPicPr>
            <a:picLocks noGrp="1" noChangeAspect="1"/>
          </p:cNvPicPr>
          <p:nvPr>
            <p:ph sz="quarter" idx="13"/>
          </p:nvPr>
        </p:nvPicPr>
        <p:blipFill>
          <a:blip r:embed="rId1"/>
          <a:stretch>
            <a:fillRect/>
          </a:stretch>
        </p:blipFill>
        <p:spPr>
          <a:xfrm>
            <a:off x="6224754" y="1590219"/>
            <a:ext cx="5516344" cy="3677562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-672752" y="1215898"/>
            <a:ext cx="5184648" cy="441655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/>
              <a:t>Как это работает?</a:t>
            </a:r>
            <a:endParaRPr lang="ru-RU" dirty="0"/>
          </a:p>
        </p:txBody>
      </p:sp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sz="1600" dirty="0"/>
              <a:t>подсчет пешеходного трафика для оптимального расположения магазинов</a:t>
            </a:r>
            <a:endParaRPr lang="ru-RU" sz="16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294A09A9-5501-47C1-A89A-A340965A2BE2}" type="slidenum">
              <a:rPr lang="ru-RU" smtClean="0"/>
            </a:fld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ru-RU" dirty="0"/>
              <a:t>Картинка где люди идут и там сверху квадратики что они пожарные гидранты на 99%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28592" y="1527466"/>
            <a:ext cx="6744072" cy="379354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rtlCol="0" anchor="t">
            <a:noAutofit/>
          </a:bodyPr>
          <a:lstStyle>
            <a:defPPr>
              <a:defRPr lang="en-US"/>
            </a:defPPr>
          </a:lstStyle>
          <a:p>
            <a:pPr algn="l" rtl="0"/>
            <a:r>
              <a:rPr lang="ru-RU" sz="9600" spc="300" dirty="0">
                <a:ln w="28575">
                  <a:solidFill>
                    <a:schemeClr val="tx1"/>
                  </a:solidFill>
                </a:ln>
                <a:noFill/>
              </a:rPr>
              <a:t>СПАСИБО</a:t>
            </a:r>
            <a:br>
              <a:rPr lang="en-US" sz="9600" spc="300" dirty="0">
                <a:ln w="28575">
                  <a:solidFill>
                    <a:schemeClr val="tx1"/>
                  </a:solidFill>
                </a:ln>
                <a:noFill/>
              </a:rPr>
            </a:br>
            <a:r>
              <a:rPr lang="ru-RU" sz="9600" spc="300" dirty="0">
                <a:ln w="28575">
                  <a:solidFill>
                    <a:schemeClr val="tx1"/>
                  </a:solidFill>
                </a:ln>
                <a:noFill/>
              </a:rPr>
              <a:t>за внимание</a:t>
            </a:r>
            <a:endParaRPr lang="ru-RU" sz="9600" spc="300" dirty="0">
              <a:ln w="28575"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27448" y="4941168"/>
            <a:ext cx="10040112" cy="1280160"/>
          </a:xfrm>
        </p:spPr>
        <p:txBody>
          <a:bodyPr rtlCol="0" anchor="t">
            <a:normAutofit/>
          </a:bodyPr>
          <a:lstStyle>
            <a:defPPr>
              <a:defRPr lang="en-US"/>
            </a:defPPr>
          </a:lstStyle>
          <a:p>
            <a:pPr marL="0" indent="0" algn="l" rtl="0">
              <a:buNone/>
            </a:pPr>
            <a:r>
              <a:rPr lang="en-US" b="1" dirty="0"/>
              <a:t> by </a:t>
            </a:r>
            <a:r>
              <a:rPr lang="ru-RU" b="1" dirty="0" err="1"/>
              <a:t>Каиров</a:t>
            </a:r>
            <a:r>
              <a:rPr lang="ru-RU" b="1" dirty="0"/>
              <a:t> Дамир</a:t>
            </a:r>
            <a:r>
              <a:rPr lang="ru-RU" dirty="0"/>
              <a:t> и </a:t>
            </a:r>
            <a:r>
              <a:rPr lang="ru-RU" dirty="0" err="1"/>
              <a:t>Набенова</a:t>
            </a:r>
            <a:r>
              <a:rPr lang="ru-RU" dirty="0"/>
              <a:t> </a:t>
            </a:r>
            <a:r>
              <a:rPr lang="ru-RU" dirty="0" err="1"/>
              <a:t>Камила</a:t>
            </a:r>
            <a:endParaRPr lang="ru-RU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Droplet">
      <a:dk1>
        <a:srgbClr val="000000"/>
      </a:dk1>
      <a:lt1>
        <a:srgbClr val="FFFFFF"/>
      </a:lt1>
      <a:dk2>
        <a:srgbClr val="0065A8"/>
      </a:dk2>
      <a:lt2>
        <a:srgbClr val="E7E6E6"/>
      </a:lt2>
      <a:accent1>
        <a:srgbClr val="FDCFFD"/>
      </a:accent1>
      <a:accent2>
        <a:srgbClr val="B6DFFF"/>
      </a:accent2>
      <a:accent3>
        <a:srgbClr val="8AE3A8"/>
      </a:accent3>
      <a:accent4>
        <a:srgbClr val="A69BFB"/>
      </a:accent4>
      <a:accent5>
        <a:srgbClr val="B5C3FF"/>
      </a:accent5>
      <a:accent6>
        <a:srgbClr val="73E9C4"/>
      </a:accent6>
      <a:hlink>
        <a:srgbClr val="0563C1"/>
      </a:hlink>
      <a:folHlink>
        <a:srgbClr val="954F72"/>
      </a:folHlink>
    </a:clrScheme>
    <a:fontScheme name="Custom 2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Капля</Template>
  <TotalTime>0</TotalTime>
  <Words>498</Words>
  <Application>WPS Presentation</Application>
  <PresentationFormat>Широкоэкранный</PresentationFormat>
  <Paragraphs>28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Arial</vt:lpstr>
      <vt:lpstr>SimSun</vt:lpstr>
      <vt:lpstr>Wingdings</vt:lpstr>
      <vt:lpstr>Microsoft YaHei</vt:lpstr>
      <vt:lpstr>Arial Unicode MS</vt:lpstr>
      <vt:lpstr>Calibri</vt:lpstr>
      <vt:lpstr>Тема Office</vt:lpstr>
      <vt:lpstr>подсчет пешеходного трафика для оптимального расположения бизнеса</vt:lpstr>
      <vt:lpstr>Применение в  открытии бизнеса</vt:lpstr>
      <vt:lpstr>Почему необходимо при открытии бизнеса </vt:lpstr>
      <vt:lpstr>Как это работает?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подсчет пешеходного трафика для оптимального расположения магазинов</dc:title>
  <dc:creator>Camila Mackova</dc:creator>
  <cp:lastModifiedBy>Admin</cp:lastModifiedBy>
  <cp:revision>7</cp:revision>
  <dcterms:created xsi:type="dcterms:W3CDTF">2023-04-08T19:08:00Z</dcterms:created>
  <dcterms:modified xsi:type="dcterms:W3CDTF">2023-04-08T22:26:24Z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0x0101003AB9CED55E8F8543BEFD54205924B97E</vt:lpwstr>
  </property>
  <property fmtid="{D5CDD505-2E9C-101B-9397-08002B2CF9AE}" pid="3" name="ICV">
    <vt:lpwstr>F727AE9167BF4F5EB212535DFB46589F</vt:lpwstr>
  </property>
  <property fmtid="{D5CDD505-2E9C-101B-9397-08002B2CF9AE}" pid="4" name="KSOProductBuildVer">
    <vt:lpwstr>1033-11.2.0.10451</vt:lpwstr>
  </property>
</Properties>
</file>